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B5D9-C45F-45DA-8D02-BC0F75FFE6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0D14-7376-46EE-A1F9-E6D68A2F47D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200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B5D9-C45F-45DA-8D02-BC0F75FFE6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0D14-7376-46EE-A1F9-E6D68A2F47D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592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B5D9-C45F-45DA-8D02-BC0F75FFE6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0D14-7376-46EE-A1F9-E6D68A2F47D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870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B5D9-C45F-45DA-8D02-BC0F75FFE6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0D14-7376-46EE-A1F9-E6D68A2F47D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191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B5D9-C45F-45DA-8D02-BC0F75FFE6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0D14-7376-46EE-A1F9-E6D68A2F47D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0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B5D9-C45F-45DA-8D02-BC0F75FFE6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0D14-7376-46EE-A1F9-E6D68A2F47D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6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B5D9-C45F-45DA-8D02-BC0F75FFE6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0D14-7376-46EE-A1F9-E6D68A2F47D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203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B5D9-C45F-45DA-8D02-BC0F75FFE6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0D14-7376-46EE-A1F9-E6D68A2F47D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719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B5D9-C45F-45DA-8D02-BC0F75FFE6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0D14-7376-46EE-A1F9-E6D68A2F47D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053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B5D9-C45F-45DA-8D02-BC0F75FFE6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0D14-7376-46EE-A1F9-E6D68A2F47D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150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B5D9-C45F-45DA-8D02-BC0F75FFE6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0D14-7376-46EE-A1F9-E6D68A2F47D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433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B5D9-C45F-45DA-8D02-BC0F75FFE6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0D14-7376-46EE-A1F9-E6D68A2F47D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538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Chapter</a:t>
            </a:r>
            <a:r>
              <a:rPr lang="da-DK" dirty="0" smtClean="0"/>
              <a:t> 3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6458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mtClean="0"/>
              <a:t>Nitrobenzene</a:t>
            </a:r>
            <a:endParaRPr lang="en-US" altLang="da-DK" smtClean="0"/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61446" name="Picture 4" descr="p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00213"/>
            <a:ext cx="8763000" cy="342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62470" name="Picture 4" descr="p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3233">
            <a:off x="1538288" y="381000"/>
            <a:ext cx="64960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8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71686" name="Picture 4" descr="p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1150"/>
            <a:ext cx="7620000" cy="553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8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72710" name="Picture 4" descr="p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638925" cy="825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5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73734" name="Picture 4" descr="p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"/>
            <a:ext cx="6638925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7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mtClean="0"/>
              <a:t>Carbonyl chemical shifts</a:t>
            </a:r>
            <a:endParaRPr lang="en-US" altLang="da-DK" smtClean="0"/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74758" name="Picture 4" descr="carbony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7897813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3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Use</a:t>
            </a:r>
            <a:r>
              <a:rPr lang="da-DK" dirty="0" smtClean="0"/>
              <a:t> of databases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SDBS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Beijing 2014</a:t>
            </a:r>
            <a:endParaRPr lang="en-GB" alt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a-DK" smtClean="0"/>
              <a:t>Department of Science, Systems and Models</a:t>
            </a:r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9609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Problems for </a:t>
            </a:r>
            <a:r>
              <a:rPr lang="da-DK" dirty="0" err="1" smtClean="0"/>
              <a:t>tomorrow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3.1, 3.2, 3.3 and 3.7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Beijing 2014</a:t>
            </a:r>
            <a:endParaRPr lang="en-GB" alt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a-DK" smtClean="0"/>
              <a:t>Department of Science, Systems and Models</a:t>
            </a:r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9449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mtClean="0"/>
              <a:t>Shielding by isotropic groups</a:t>
            </a:r>
            <a:endParaRPr lang="en-US" altLang="da-DK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50182" name="Picture 4" descr="p6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2490788"/>
            <a:ext cx="60769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53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mtClean="0"/>
              <a:t>Ring currents</a:t>
            </a:r>
            <a:endParaRPr lang="en-US" altLang="da-DK" smtClean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51206" name="Picture 4" descr="p6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2471738"/>
            <a:ext cx="6218237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76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mtClean="0"/>
              <a:t>Ring currents</a:t>
            </a:r>
            <a:endParaRPr lang="en-US" altLang="da-DK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52230" name="Picture 4" descr="p6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76600"/>
            <a:ext cx="6218238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Picture 5" descr="p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63" y="319088"/>
            <a:ext cx="5959475" cy="621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93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mtClean="0"/>
              <a:t>Johnson-Bovey map</a:t>
            </a:r>
            <a:endParaRPr lang="en-US" altLang="da-DK" smtClean="0"/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53254" name="Picture 4" descr="johnsonbov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47800"/>
            <a:ext cx="4681538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0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56324" name="Picture 4" descr="ananlytb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1905000"/>
            <a:ext cx="7772400" cy="836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9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58374" name="Picture 4" descr="m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"/>
            <a:ext cx="48291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2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59398" name="Picture 4" descr="p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534400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5" descr="p71sho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0247313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14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rgbClr val="3333CC"/>
                </a:solidFill>
              </a:rPr>
              <a:t>Beijing 2014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400">
                <a:solidFill>
                  <a:srgbClr val="3333CC"/>
                </a:solidFill>
              </a:rPr>
              <a:t>Department of Science, Systems and Models</a:t>
            </a:r>
            <a:endParaRPr lang="en-GB" altLang="da-DK" sz="1400">
              <a:solidFill>
                <a:srgbClr val="3333CC"/>
              </a:solidFill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60422" name="Picture 4" descr="p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63" y="228600"/>
            <a:ext cx="59182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7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165</Words>
  <Application>Microsoft Office PowerPoint</Application>
  <PresentationFormat>On-screen Show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 3</vt:lpstr>
      <vt:lpstr>Shielding by isotropic groups</vt:lpstr>
      <vt:lpstr>Ring currents</vt:lpstr>
      <vt:lpstr>Ring currents</vt:lpstr>
      <vt:lpstr>Johnson-Bovey map</vt:lpstr>
      <vt:lpstr>PowerPoint Presentation</vt:lpstr>
      <vt:lpstr>PowerPoint Presentation</vt:lpstr>
      <vt:lpstr>PowerPoint Presentation</vt:lpstr>
      <vt:lpstr>PowerPoint Presentation</vt:lpstr>
      <vt:lpstr>Nitrobenzene</vt:lpstr>
      <vt:lpstr>PowerPoint Presentation</vt:lpstr>
      <vt:lpstr>PowerPoint Presentation</vt:lpstr>
      <vt:lpstr>PowerPoint Presentation</vt:lpstr>
      <vt:lpstr>PowerPoint Presentation</vt:lpstr>
      <vt:lpstr>Carbonyl chemical shifts</vt:lpstr>
      <vt:lpstr>Use of databases</vt:lpstr>
      <vt:lpstr>Problems for tomorrow </vt:lpstr>
    </vt:vector>
  </TitlesOfParts>
  <Company>Roskilde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Poul Erik Hansen</dc:creator>
  <cp:lastModifiedBy>Poul Erik Hansen</cp:lastModifiedBy>
  <cp:revision>1</cp:revision>
  <dcterms:created xsi:type="dcterms:W3CDTF">2014-06-24T13:52:02Z</dcterms:created>
  <dcterms:modified xsi:type="dcterms:W3CDTF">2014-06-24T13:54:50Z</dcterms:modified>
</cp:coreProperties>
</file>