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B5D9-C45F-45DA-8D02-BC0F75FFE66C}" type="datetimeFigureOut">
              <a:rPr lang="da-DK" smtClean="0"/>
              <a:t>24-06-2014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20D14-7376-46EE-A1F9-E6D68A2F47D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7200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B5D9-C45F-45DA-8D02-BC0F75FFE66C}" type="datetimeFigureOut">
              <a:rPr lang="da-DK" smtClean="0"/>
              <a:t>24-06-2014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20D14-7376-46EE-A1F9-E6D68A2F47D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5924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B5D9-C45F-45DA-8D02-BC0F75FFE66C}" type="datetimeFigureOut">
              <a:rPr lang="da-DK" smtClean="0"/>
              <a:t>24-06-2014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20D14-7376-46EE-A1F9-E6D68A2F47D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8705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B5D9-C45F-45DA-8D02-BC0F75FFE66C}" type="datetimeFigureOut">
              <a:rPr lang="da-DK" smtClean="0"/>
              <a:t>24-06-2014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20D14-7376-46EE-A1F9-E6D68A2F47D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1918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B5D9-C45F-45DA-8D02-BC0F75FFE66C}" type="datetimeFigureOut">
              <a:rPr lang="da-DK" smtClean="0"/>
              <a:t>24-06-2014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20D14-7376-46EE-A1F9-E6D68A2F47D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08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B5D9-C45F-45DA-8D02-BC0F75FFE66C}" type="datetimeFigureOut">
              <a:rPr lang="da-DK" smtClean="0"/>
              <a:t>24-06-2014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20D14-7376-46EE-A1F9-E6D68A2F47D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86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B5D9-C45F-45DA-8D02-BC0F75FFE66C}" type="datetimeFigureOut">
              <a:rPr lang="da-DK" smtClean="0"/>
              <a:t>24-06-2014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20D14-7376-46EE-A1F9-E6D68A2F47D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82037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B5D9-C45F-45DA-8D02-BC0F75FFE66C}" type="datetimeFigureOut">
              <a:rPr lang="da-DK" smtClean="0"/>
              <a:t>24-06-2014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20D14-7376-46EE-A1F9-E6D68A2F47D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37196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B5D9-C45F-45DA-8D02-BC0F75FFE66C}" type="datetimeFigureOut">
              <a:rPr lang="da-DK" smtClean="0"/>
              <a:t>24-06-2014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20D14-7376-46EE-A1F9-E6D68A2F47D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1053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B5D9-C45F-45DA-8D02-BC0F75FFE66C}" type="datetimeFigureOut">
              <a:rPr lang="da-DK" smtClean="0"/>
              <a:t>24-06-2014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20D14-7376-46EE-A1F9-E6D68A2F47D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150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5B5D9-C45F-45DA-8D02-BC0F75FFE66C}" type="datetimeFigureOut">
              <a:rPr lang="da-DK" smtClean="0"/>
              <a:t>24-06-2014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20D14-7376-46EE-A1F9-E6D68A2F47D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64331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5B5D9-C45F-45DA-8D02-BC0F75FFE66C}" type="datetimeFigureOut">
              <a:rPr lang="da-DK" smtClean="0"/>
              <a:t>24-06-2014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20D14-7376-46EE-A1F9-E6D68A2F47D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5386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err="1" smtClean="0"/>
              <a:t>Chapter</a:t>
            </a:r>
            <a:r>
              <a:rPr lang="da-DK" dirty="0" smtClean="0"/>
              <a:t> 3</a:t>
            </a:r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16458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>
                <a:solidFill>
                  <a:srgbClr val="3333CC"/>
                </a:solidFill>
              </a:rPr>
              <a:t>Beijing 2014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a-DK" sz="1400">
                <a:solidFill>
                  <a:srgbClr val="3333CC"/>
                </a:solidFill>
              </a:rPr>
              <a:t>Department of Science, Systems and Models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altLang="da-DK" smtClean="0"/>
              <a:t>Nitrobenzene</a:t>
            </a:r>
            <a:endParaRPr lang="en-US" altLang="da-DK" smtClean="0"/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a-DK" altLang="da-DK" smtClean="0"/>
          </a:p>
        </p:txBody>
      </p:sp>
      <p:pic>
        <p:nvPicPr>
          <p:cNvPr id="61446" name="Picture 4" descr="p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00213"/>
            <a:ext cx="8763000" cy="3427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44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>
                <a:solidFill>
                  <a:srgbClr val="3333CC"/>
                </a:solidFill>
              </a:rPr>
              <a:t>Beijing 2014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624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a-DK" sz="1400">
                <a:solidFill>
                  <a:srgbClr val="3333CC"/>
                </a:solidFill>
              </a:rPr>
              <a:t>Department of Science, Systems and Models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a-DK" altLang="da-DK" smtClean="0"/>
          </a:p>
        </p:txBody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a-DK" altLang="da-DK" smtClean="0"/>
          </a:p>
        </p:txBody>
      </p:sp>
      <p:pic>
        <p:nvPicPr>
          <p:cNvPr id="62470" name="Picture 4" descr="p7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43233">
            <a:off x="1538288" y="381000"/>
            <a:ext cx="6496050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889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>
                <a:solidFill>
                  <a:srgbClr val="3333CC"/>
                </a:solidFill>
              </a:rPr>
              <a:t>Beijing 2014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a-DK" sz="1400">
                <a:solidFill>
                  <a:srgbClr val="3333CC"/>
                </a:solidFill>
              </a:rPr>
              <a:t>Department of Science, Systems and Models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a-DK" altLang="da-DK" smtClean="0"/>
          </a:p>
        </p:txBody>
      </p:sp>
      <p:sp>
        <p:nvSpPr>
          <p:cNvPr id="716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a-DK" altLang="da-DK" smtClean="0"/>
          </a:p>
        </p:txBody>
      </p:sp>
      <p:pic>
        <p:nvPicPr>
          <p:cNvPr id="71686" name="Picture 4" descr="p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11150"/>
            <a:ext cx="7620000" cy="553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683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>
                <a:solidFill>
                  <a:srgbClr val="3333CC"/>
                </a:solidFill>
              </a:rPr>
              <a:t>Beijing 2014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727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a-DK" sz="1400">
                <a:solidFill>
                  <a:srgbClr val="3333CC"/>
                </a:solidFill>
              </a:rPr>
              <a:t>Department of Science, Systems and Models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a-DK" altLang="da-DK" smtClean="0"/>
          </a:p>
        </p:txBody>
      </p:sp>
      <p:sp>
        <p:nvSpPr>
          <p:cNvPr id="727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a-DK" altLang="da-DK" smtClean="0"/>
          </a:p>
        </p:txBody>
      </p:sp>
      <p:pic>
        <p:nvPicPr>
          <p:cNvPr id="72710" name="Picture 4" descr="p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6638925" cy="825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850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>
                <a:solidFill>
                  <a:srgbClr val="3333CC"/>
                </a:solidFill>
              </a:rPr>
              <a:t>Beijing 2014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a-DK" sz="1400">
                <a:solidFill>
                  <a:srgbClr val="3333CC"/>
                </a:solidFill>
              </a:rPr>
              <a:t>Department of Science, Systems and Models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a-DK" altLang="da-DK" smtClean="0"/>
          </a:p>
        </p:txBody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a-DK" altLang="da-DK" smtClean="0"/>
          </a:p>
        </p:txBody>
      </p:sp>
      <p:pic>
        <p:nvPicPr>
          <p:cNvPr id="73734" name="Picture 4" descr="p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2400"/>
            <a:ext cx="6638925" cy="670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472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>
                <a:solidFill>
                  <a:srgbClr val="3333CC"/>
                </a:solidFill>
              </a:rPr>
              <a:t>Beijing 2014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747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a-DK" sz="1400">
                <a:solidFill>
                  <a:srgbClr val="3333CC"/>
                </a:solidFill>
              </a:rPr>
              <a:t>Department of Science, Systems and Models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altLang="da-DK" smtClean="0"/>
              <a:t>Carbonyl chemical shifts</a:t>
            </a:r>
            <a:endParaRPr lang="en-US" altLang="da-DK" smtClean="0"/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a-DK" altLang="da-DK" smtClean="0"/>
          </a:p>
        </p:txBody>
      </p:sp>
      <p:pic>
        <p:nvPicPr>
          <p:cNvPr id="74758" name="Picture 4" descr="carbony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438400"/>
            <a:ext cx="7897813" cy="330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930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Use</a:t>
            </a:r>
            <a:r>
              <a:rPr lang="da-DK" dirty="0" smtClean="0"/>
              <a:t> of databases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SDBS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 altLang="da-DK" smtClean="0"/>
              <a:t>Beijing 2014</a:t>
            </a:r>
            <a:endParaRPr lang="en-GB" alt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da-DK" smtClean="0"/>
              <a:t>Department of Science, Systems and Models</a:t>
            </a:r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196098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Problems for </a:t>
            </a:r>
            <a:r>
              <a:rPr lang="da-DK" dirty="0" err="1" smtClean="0"/>
              <a:t>tomorrow</a:t>
            </a:r>
            <a:r>
              <a:rPr lang="da-DK" dirty="0" smtClean="0"/>
              <a:t/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3.1, 3.2, 3.3 and 3.7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da-DK" altLang="da-DK" smtClean="0"/>
              <a:t>Beijing 2014</a:t>
            </a:r>
            <a:endParaRPr lang="en-GB" alt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da-DK" smtClean="0"/>
              <a:t>Department of Science, Systems and Models</a:t>
            </a:r>
            <a:endParaRPr lang="en-GB" altLang="da-DK"/>
          </a:p>
        </p:txBody>
      </p:sp>
    </p:spTree>
    <p:extLst>
      <p:ext uri="{BB962C8B-B14F-4D97-AF65-F5344CB8AC3E}">
        <p14:creationId xmlns:p14="http://schemas.microsoft.com/office/powerpoint/2010/main" val="194492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>
                <a:solidFill>
                  <a:srgbClr val="3333CC"/>
                </a:solidFill>
              </a:rPr>
              <a:t>Beijing 2014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a-DK" sz="1400">
                <a:solidFill>
                  <a:srgbClr val="3333CC"/>
                </a:solidFill>
              </a:rPr>
              <a:t>Department of Science, Systems and Models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altLang="da-DK" smtClean="0"/>
              <a:t>Shielding by isotropic groups</a:t>
            </a:r>
            <a:endParaRPr lang="en-US" altLang="da-DK" smtClean="0"/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a-DK" altLang="da-DK" smtClean="0"/>
          </a:p>
        </p:txBody>
      </p:sp>
      <p:pic>
        <p:nvPicPr>
          <p:cNvPr id="50182" name="Picture 4" descr="p64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525" y="2490788"/>
            <a:ext cx="60769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553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>
                <a:solidFill>
                  <a:srgbClr val="3333CC"/>
                </a:solidFill>
              </a:rPr>
              <a:t>Beijing 2014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a-DK" sz="1400">
                <a:solidFill>
                  <a:srgbClr val="3333CC"/>
                </a:solidFill>
              </a:rPr>
              <a:t>Department of Science, Systems and Models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altLang="da-DK" smtClean="0"/>
              <a:t>Ring currents</a:t>
            </a:r>
            <a:endParaRPr lang="en-US" altLang="da-DK" smtClean="0"/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a-DK" altLang="da-DK" smtClean="0"/>
          </a:p>
        </p:txBody>
      </p:sp>
      <p:pic>
        <p:nvPicPr>
          <p:cNvPr id="51206" name="Picture 4" descr="p64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2088" y="2471738"/>
            <a:ext cx="6218237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976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>
                <a:solidFill>
                  <a:srgbClr val="3333CC"/>
                </a:solidFill>
              </a:rPr>
              <a:t>Beijing 2014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a-DK" sz="1400">
                <a:solidFill>
                  <a:srgbClr val="3333CC"/>
                </a:solidFill>
              </a:rPr>
              <a:t>Department of Science, Systems and Models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altLang="da-DK" smtClean="0"/>
              <a:t>Ring currents</a:t>
            </a:r>
            <a:endParaRPr lang="en-US" altLang="da-DK" smtClean="0"/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a-DK" altLang="da-DK" smtClean="0"/>
          </a:p>
        </p:txBody>
      </p:sp>
      <p:pic>
        <p:nvPicPr>
          <p:cNvPr id="52230" name="Picture 4" descr="p64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276600"/>
            <a:ext cx="6218238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1" name="Picture 5" descr="p6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263" y="319088"/>
            <a:ext cx="5959475" cy="621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893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>
                <a:solidFill>
                  <a:srgbClr val="3333CC"/>
                </a:solidFill>
              </a:rPr>
              <a:t>Beijing 2014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a-DK" sz="1400">
                <a:solidFill>
                  <a:srgbClr val="3333CC"/>
                </a:solidFill>
              </a:rPr>
              <a:t>Department of Science, Systems and Models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altLang="da-DK" smtClean="0"/>
              <a:t>Johnson-Bovey map</a:t>
            </a:r>
            <a:endParaRPr lang="en-US" altLang="da-DK" smtClean="0"/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a-DK" altLang="da-DK" smtClean="0"/>
          </a:p>
        </p:txBody>
      </p:sp>
      <p:pic>
        <p:nvPicPr>
          <p:cNvPr id="53254" name="Picture 4" descr="johnsonbov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447800"/>
            <a:ext cx="4681538" cy="468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000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a-DK" altLang="da-DK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a-DK" altLang="da-DK" smtClean="0"/>
          </a:p>
        </p:txBody>
      </p:sp>
      <p:pic>
        <p:nvPicPr>
          <p:cNvPr id="56324" name="Picture 4" descr="ananlytb2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-1905000"/>
            <a:ext cx="7772400" cy="836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396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>
                <a:solidFill>
                  <a:srgbClr val="3333CC"/>
                </a:solidFill>
              </a:rPr>
              <a:t>Beijing 2014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a-DK" sz="1400">
                <a:solidFill>
                  <a:srgbClr val="3333CC"/>
                </a:solidFill>
              </a:rPr>
              <a:t>Department of Science, Systems and Models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a-DK" altLang="da-DK" smtClean="0"/>
          </a:p>
        </p:txBody>
      </p:sp>
      <p:sp>
        <p:nvSpPr>
          <p:cNvPr id="583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a-DK" altLang="da-DK" smtClean="0"/>
          </a:p>
        </p:txBody>
      </p:sp>
      <p:pic>
        <p:nvPicPr>
          <p:cNvPr id="58374" name="Picture 4" descr="mas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28600"/>
            <a:ext cx="4829175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322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>
                <a:solidFill>
                  <a:srgbClr val="3333CC"/>
                </a:solidFill>
              </a:rPr>
              <a:t>Beijing 2014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593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a-DK" sz="1400">
                <a:solidFill>
                  <a:srgbClr val="3333CC"/>
                </a:solidFill>
              </a:rPr>
              <a:t>Department of Science, Systems and Models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59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a-DK" altLang="da-DK" smtClean="0"/>
          </a:p>
        </p:txBody>
      </p:sp>
      <p:sp>
        <p:nvSpPr>
          <p:cNvPr id="593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a-DK" altLang="da-DK" smtClean="0"/>
          </a:p>
        </p:txBody>
      </p:sp>
      <p:pic>
        <p:nvPicPr>
          <p:cNvPr id="59398" name="Picture 4" descr="p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0"/>
            <a:ext cx="8534400" cy="44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399" name="Picture 5" descr="p71shoo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5400"/>
            <a:ext cx="10247313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114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a-DK" altLang="da-DK" sz="1400">
                <a:solidFill>
                  <a:srgbClr val="3333CC"/>
                </a:solidFill>
              </a:rPr>
              <a:t>Beijing 2014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a-DK" sz="1400">
                <a:solidFill>
                  <a:srgbClr val="3333CC"/>
                </a:solidFill>
              </a:rPr>
              <a:t>Department of Science, Systems and Models</a:t>
            </a:r>
            <a:endParaRPr lang="en-GB" altLang="da-DK" sz="1400">
              <a:solidFill>
                <a:srgbClr val="3333CC"/>
              </a:solidFill>
            </a:endParaRPr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a-DK" altLang="da-DK" smtClean="0"/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a-DK" altLang="da-DK" smtClean="0"/>
          </a:p>
        </p:txBody>
      </p:sp>
      <p:pic>
        <p:nvPicPr>
          <p:cNvPr id="60422" name="Picture 4" descr="p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063" y="228600"/>
            <a:ext cx="5918200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273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165</Words>
  <Application>Microsoft Office PowerPoint</Application>
  <PresentationFormat>On-screen Show (4:3)</PresentationFormat>
  <Paragraphs>41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Chapter 3</vt:lpstr>
      <vt:lpstr>Shielding by isotropic groups</vt:lpstr>
      <vt:lpstr>Ring currents</vt:lpstr>
      <vt:lpstr>Ring currents</vt:lpstr>
      <vt:lpstr>Johnson-Bovey map</vt:lpstr>
      <vt:lpstr>PowerPoint Presentation</vt:lpstr>
      <vt:lpstr>PowerPoint Presentation</vt:lpstr>
      <vt:lpstr>PowerPoint Presentation</vt:lpstr>
      <vt:lpstr>PowerPoint Presentation</vt:lpstr>
      <vt:lpstr>Nitrobenzene</vt:lpstr>
      <vt:lpstr>PowerPoint Presentation</vt:lpstr>
      <vt:lpstr>PowerPoint Presentation</vt:lpstr>
      <vt:lpstr>PowerPoint Presentation</vt:lpstr>
      <vt:lpstr>PowerPoint Presentation</vt:lpstr>
      <vt:lpstr>Carbonyl chemical shifts</vt:lpstr>
      <vt:lpstr>Use of databases</vt:lpstr>
      <vt:lpstr>Problems for tomorrow </vt:lpstr>
    </vt:vector>
  </TitlesOfParts>
  <Company>Roskilde Universitet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</dc:title>
  <dc:creator>Poul Erik Hansen</dc:creator>
  <cp:lastModifiedBy>Poul Erik Hansen</cp:lastModifiedBy>
  <cp:revision>1</cp:revision>
  <dcterms:created xsi:type="dcterms:W3CDTF">2014-06-24T13:52:02Z</dcterms:created>
  <dcterms:modified xsi:type="dcterms:W3CDTF">2014-06-24T13:54:50Z</dcterms:modified>
</cp:coreProperties>
</file>